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3" r:id="rId6"/>
    <p:sldId id="270" r:id="rId7"/>
    <p:sldId id="258" r:id="rId8"/>
    <p:sldId id="271" r:id="rId9"/>
    <p:sldId id="266" r:id="rId10"/>
    <p:sldId id="267" r:id="rId11"/>
    <p:sldId id="272" r:id="rId12"/>
    <p:sldId id="268" r:id="rId13"/>
    <p:sldId id="269" r:id="rId14"/>
    <p:sldId id="259" r:id="rId15"/>
    <p:sldId id="273" r:id="rId16"/>
    <p:sldId id="260" r:id="rId17"/>
    <p:sldId id="264" r:id="rId18"/>
    <p:sldId id="265" r:id="rId19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A533228-5371-4FCF-A7F2-9DCA794DBAD3}" type="datetimeFigureOut">
              <a:rPr lang="es-AR" smtClean="0"/>
              <a:t>23/10/2011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7907D6-92D4-477C-99BD-74E2F9D82AAC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Unidas por </a:t>
            </a:r>
            <a:r>
              <a:rPr lang="es-ES_tradnl" dirty="0"/>
              <a:t>U</a:t>
            </a:r>
            <a:r>
              <a:rPr lang="es-ES_tradnl" dirty="0" smtClean="0"/>
              <a:t>na Visión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Cuatro Grupos y Diversos Ministerios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4331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Diaconisas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s-AR" dirty="0"/>
          </a:p>
          <a:p>
            <a:pPr lvl="0"/>
            <a:r>
              <a:rPr lang="es-ES" sz="4000" dirty="0"/>
              <a:t>Promoción de actividades sociales</a:t>
            </a:r>
            <a:endParaRPr lang="es-AR" sz="4000" dirty="0"/>
          </a:p>
          <a:p>
            <a:pPr lvl="0"/>
            <a:r>
              <a:rPr lang="es-ES" sz="4000" dirty="0"/>
              <a:t>Para mujeres solteras.</a:t>
            </a:r>
            <a:endParaRPr lang="es-AR" sz="4000" dirty="0"/>
          </a:p>
          <a:p>
            <a:pPr lvl="0"/>
            <a:r>
              <a:rPr lang="es-ES" sz="4000" dirty="0"/>
              <a:t>Para ancianos.</a:t>
            </a:r>
            <a:endParaRPr lang="es-AR" sz="4000" dirty="0"/>
          </a:p>
          <a:p>
            <a:pPr lvl="0"/>
            <a:r>
              <a:rPr lang="es-ES" sz="4000" dirty="0"/>
              <a:t>Para viudas.</a:t>
            </a:r>
            <a:endParaRPr lang="es-AR" sz="4000" dirty="0"/>
          </a:p>
          <a:p>
            <a:pPr lvl="0"/>
            <a:r>
              <a:rPr lang="es-ES" sz="4000" dirty="0"/>
              <a:t>Para divorciadas.</a:t>
            </a:r>
            <a:endParaRPr lang="es-AR" sz="4000" dirty="0"/>
          </a:p>
          <a:p>
            <a:pPr marL="0" indent="0"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28729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Diaconisas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sz="4000" dirty="0"/>
              <a:t>Recepción de visitas.</a:t>
            </a:r>
            <a:endParaRPr lang="es-AR" sz="4000" dirty="0"/>
          </a:p>
          <a:p>
            <a:pPr lvl="0"/>
            <a:r>
              <a:rPr lang="es-ES" sz="4000" dirty="0"/>
              <a:t>Recepción de nuevos miembros.</a:t>
            </a:r>
            <a:endParaRPr lang="es-AR" sz="4000" dirty="0"/>
          </a:p>
          <a:p>
            <a:pPr lvl="0"/>
            <a:r>
              <a:rPr lang="es-ES" sz="4000" dirty="0"/>
              <a:t>Ministerio de conservación.</a:t>
            </a:r>
            <a:endParaRPr lang="es-AR" sz="4000" dirty="0"/>
          </a:p>
          <a:p>
            <a:pPr lvl="0"/>
            <a:r>
              <a:rPr lang="es-ES" sz="4000" dirty="0"/>
              <a:t>Atención a personas solas.</a:t>
            </a:r>
            <a:endParaRPr lang="es-AR" sz="4000" dirty="0"/>
          </a:p>
          <a:p>
            <a:pPr lvl="0"/>
            <a:r>
              <a:rPr lang="es-ES" sz="4000" dirty="0"/>
              <a:t>Promoción de actividades sociales</a:t>
            </a:r>
            <a:endParaRPr lang="es-AR" sz="4000" dirty="0"/>
          </a:p>
          <a:p>
            <a:pPr marL="0" indent="0">
              <a:buNone/>
            </a:pPr>
            <a:endParaRPr lang="es-AR" sz="4000" dirty="0"/>
          </a:p>
        </p:txBody>
      </p:sp>
    </p:spTree>
    <p:extLst>
      <p:ext uri="{BB962C8B-B14F-4D97-AF65-F5344CB8AC3E}">
        <p14:creationId xmlns:p14="http://schemas.microsoft.com/office/powerpoint/2010/main" val="413646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Diaconisas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s-ES" sz="3900" dirty="0">
                <a:latin typeface="Calibri" pitchFamily="34" charset="0"/>
                <a:cs typeface="Calibri" pitchFamily="34" charset="0"/>
              </a:rPr>
              <a:t>Ellas participan en los ritos de la Iglesia</a:t>
            </a:r>
            <a:endParaRPr lang="es-AR" sz="3900" dirty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3900" dirty="0">
                <a:latin typeface="Calibri" pitchFamily="34" charset="0"/>
                <a:cs typeface="Calibri" pitchFamily="34" charset="0"/>
              </a:rPr>
              <a:t>Preparan el pan de la Santa Cena</a:t>
            </a:r>
            <a:endParaRPr lang="es-AR" sz="3900" dirty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3900" dirty="0">
                <a:latin typeface="Calibri" pitchFamily="34" charset="0"/>
                <a:cs typeface="Calibri" pitchFamily="34" charset="0"/>
              </a:rPr>
              <a:t>Arreglan la mesa para la ceremonia de la Santa Cena.</a:t>
            </a:r>
            <a:endParaRPr lang="es-AR" sz="3900" dirty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3900" dirty="0">
                <a:latin typeface="Calibri" pitchFamily="34" charset="0"/>
                <a:cs typeface="Calibri" pitchFamily="34" charset="0"/>
              </a:rPr>
              <a:t>Acompañan al pastor a llevar la Comunión a hogares de damas.</a:t>
            </a:r>
            <a:endParaRPr lang="es-AR" sz="3900" dirty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" sz="3900" dirty="0">
                <a:latin typeface="Calibri" pitchFamily="34" charset="0"/>
                <a:cs typeface="Calibri" pitchFamily="34" charset="0"/>
              </a:rPr>
              <a:t>Cuidan y limpian los utensilios de los servicios especiales</a:t>
            </a:r>
            <a:r>
              <a:rPr lang="es-ES" sz="3900" dirty="0" smtClean="0">
                <a:latin typeface="Calibri" pitchFamily="34" charset="0"/>
                <a:cs typeface="Calibri" pitchFamily="34" charset="0"/>
              </a:rPr>
              <a:t>.</a:t>
            </a:r>
            <a:endParaRPr lang="es-AR" sz="39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es-AR" sz="28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s-CO" dirty="0"/>
              <a:t> </a:t>
            </a:r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764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Diaconisas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Courier New" pitchFamily="49" charset="0"/>
              <a:buChar char="o"/>
            </a:pPr>
            <a:r>
              <a:rPr lang="es-AR" dirty="0" smtClean="0"/>
              <a:t> </a:t>
            </a:r>
            <a:r>
              <a:rPr lang="es-ES" sz="3600" dirty="0" smtClean="0"/>
              <a:t>Cuidan </a:t>
            </a:r>
            <a:r>
              <a:rPr lang="es-ES" sz="3600" dirty="0"/>
              <a:t>y limpian los utensilios de los </a:t>
            </a:r>
            <a:r>
              <a:rPr lang="es-ES" sz="3600" dirty="0" smtClean="0"/>
              <a:t>  servicios </a:t>
            </a:r>
            <a:r>
              <a:rPr lang="es-ES" sz="3600" dirty="0"/>
              <a:t>especiales.</a:t>
            </a:r>
            <a:endParaRPr lang="es-AR" sz="3600" dirty="0"/>
          </a:p>
          <a:p>
            <a:pPr lvl="0"/>
            <a:r>
              <a:rPr lang="es-ES" sz="3600" dirty="0"/>
              <a:t>Velan por la limpieza y orden de la Casa de Dios.</a:t>
            </a:r>
            <a:endParaRPr lang="es-AR" sz="3600" dirty="0"/>
          </a:p>
          <a:p>
            <a:pPr lvl="0"/>
            <a:r>
              <a:rPr lang="es-ES" sz="3600" dirty="0"/>
              <a:t>Se encargan de los arreglos florales para cultos y ceremonias.</a:t>
            </a:r>
            <a:endParaRPr lang="es-AR" sz="3600" dirty="0"/>
          </a:p>
          <a:p>
            <a:pPr lvl="0"/>
            <a:r>
              <a:rPr lang="es-ES" sz="3600" dirty="0"/>
              <a:t>Son responsables de la reverencia en la Casa de Dios</a:t>
            </a:r>
            <a:r>
              <a:rPr lang="es-ES" sz="3600" dirty="0" smtClean="0"/>
              <a:t>.</a:t>
            </a:r>
            <a:r>
              <a:rPr lang="es-CO" sz="3600" dirty="0"/>
              <a:t> </a:t>
            </a:r>
            <a:endParaRPr lang="es-AR" sz="3600" dirty="0"/>
          </a:p>
          <a:p>
            <a:endParaRPr lang="es-AR" sz="3600" dirty="0"/>
          </a:p>
        </p:txBody>
      </p:sp>
    </p:spTree>
    <p:extLst>
      <p:ext uri="{BB962C8B-B14F-4D97-AF65-F5344CB8AC3E}">
        <p14:creationId xmlns:p14="http://schemas.microsoft.com/office/powerpoint/2010/main" val="36761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Grupo Nº 3  Llenas del </a:t>
            </a:r>
            <a:r>
              <a:rPr lang="es-ES_tradnl" dirty="0" err="1" smtClean="0"/>
              <a:t>espiritu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r>
              <a:rPr lang="es-ES_tradnl" sz="3600" dirty="0" smtClean="0"/>
              <a:t>Son mujeres líderes en el </a:t>
            </a:r>
            <a:r>
              <a:rPr lang="es-ES_tradnl" sz="3600" dirty="0"/>
              <a:t>á</a:t>
            </a:r>
            <a:r>
              <a:rPr lang="es-ES_tradnl" sz="3600" dirty="0" smtClean="0"/>
              <a:t>rea espiritual</a:t>
            </a:r>
          </a:p>
          <a:p>
            <a:r>
              <a:rPr lang="es-CO" sz="3600" dirty="0"/>
              <a:t>Se dedica de una manera especial a la oración. Promueve actividades que propicien la nutrición  espiritual de las damas. Las capacita e involucra en el trabajo </a:t>
            </a:r>
            <a:r>
              <a:rPr lang="es-CO" sz="3600" dirty="0" err="1" smtClean="0"/>
              <a:t>Evangelístico</a:t>
            </a:r>
            <a:r>
              <a:rPr lang="es-CO" dirty="0"/>
              <a:t>. </a:t>
            </a:r>
            <a:endParaRPr lang="es-AR" dirty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36973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Grupo Nº 3  Llenas del </a:t>
            </a:r>
            <a:r>
              <a:rPr lang="es-ES_tradnl" dirty="0" err="1" smtClean="0"/>
              <a:t>espiritu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dirty="0" smtClean="0"/>
              <a:t> </a:t>
            </a:r>
            <a:endParaRPr lang="es-AR" dirty="0"/>
          </a:p>
          <a:p>
            <a:pPr marL="0" indent="0">
              <a:buNone/>
            </a:pPr>
            <a:r>
              <a:rPr lang="es-ES" sz="4000" dirty="0" smtClean="0"/>
              <a:t>Actividades</a:t>
            </a:r>
            <a:endParaRPr lang="es-AR" sz="4000" dirty="0"/>
          </a:p>
          <a:p>
            <a:r>
              <a:rPr lang="es-ES" sz="4000" dirty="0"/>
              <a:t>Visión Un Millón: Certificación de </a:t>
            </a:r>
            <a:r>
              <a:rPr lang="es-ES" sz="4000" dirty="0" smtClean="0"/>
              <a:t>Evangelismo </a:t>
            </a:r>
            <a:r>
              <a:rPr lang="es-ES" sz="4000" dirty="0"/>
              <a:t>para Damas, Apoyo a las campañas </a:t>
            </a:r>
            <a:r>
              <a:rPr lang="es-ES" sz="4000" dirty="0" err="1" smtClean="0"/>
              <a:t>evangelísticas</a:t>
            </a:r>
            <a:r>
              <a:rPr lang="es-ES" sz="4000" dirty="0"/>
              <a:t>, Grupos pequeños, Ministerio de Oración</a:t>
            </a:r>
            <a:r>
              <a:rPr lang="es-ES" dirty="0"/>
              <a:t>. </a:t>
            </a:r>
            <a:r>
              <a:rPr lang="es-CO" dirty="0"/>
              <a:t> </a:t>
            </a:r>
            <a:endParaRPr lang="es-AR" dirty="0"/>
          </a:p>
          <a:p>
            <a:pPr marL="0" indent="0"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1259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08760"/>
          </a:xfrm>
        </p:spPr>
        <p:txBody>
          <a:bodyPr>
            <a:normAutofit/>
          </a:bodyPr>
          <a:lstStyle/>
          <a:p>
            <a:r>
              <a:rPr lang="es-ES_tradnl" dirty="0" smtClean="0"/>
              <a:t>Grupo Nº 4 </a:t>
            </a:r>
            <a:br>
              <a:rPr lang="es-ES_tradnl" dirty="0" smtClean="0"/>
            </a:br>
            <a:r>
              <a:rPr lang="es-ES_tradnl" dirty="0" smtClean="0"/>
              <a:t> hogares para cristo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_tradnl" dirty="0" smtClean="0"/>
          </a:p>
          <a:p>
            <a:r>
              <a:rPr lang="es-ES" dirty="0"/>
              <a:t>La finalidad principal es:</a:t>
            </a:r>
            <a:endParaRPr lang="es-AR" dirty="0"/>
          </a:p>
          <a:p>
            <a:r>
              <a:rPr lang="es-ES" dirty="0"/>
              <a:t>Cultivar valores y consejos cristianos para la familia, niños y adolescentes de nuestros  días. Logrando con el poder de Dios la  Integración familiar. la meta principal del grupo es: alcanzar a otras familias mostrando lo que el poder de Dios puede hacer por la unidad familiar. </a:t>
            </a:r>
            <a:endParaRPr lang="es-AR" dirty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16442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Hogares para Cristo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4000" b="1" dirty="0" smtClean="0"/>
              <a:t>Actividades</a:t>
            </a:r>
            <a:endParaRPr lang="es-AR" sz="4000" dirty="0" smtClean="0"/>
          </a:p>
          <a:p>
            <a:pPr marL="0" indent="0">
              <a:buNone/>
            </a:pPr>
            <a:endParaRPr lang="es-ES" sz="3600" dirty="0" smtClean="0"/>
          </a:p>
          <a:p>
            <a:pPr marL="0" indent="0">
              <a:buNone/>
            </a:pPr>
            <a:r>
              <a:rPr lang="es-ES" sz="4000" dirty="0" smtClean="0"/>
              <a:t>Visión un Millón: Programa: “En esta casa estamos orando”, Capacitación para evangelismo familiar, Apoyo al programa </a:t>
            </a:r>
            <a:r>
              <a:rPr lang="es-ES" sz="4000" dirty="0" err="1"/>
              <a:t>e</a:t>
            </a:r>
            <a:r>
              <a:rPr lang="es-ES" sz="4000" dirty="0" err="1" smtClean="0"/>
              <a:t>vangelístico</a:t>
            </a:r>
            <a:r>
              <a:rPr lang="es-ES" sz="4000" dirty="0" smtClean="0"/>
              <a:t> de la DIA. </a:t>
            </a:r>
            <a:endParaRPr lang="es-AR" sz="4000" dirty="0" smtClean="0"/>
          </a:p>
          <a:p>
            <a:pPr marL="0" indent="0">
              <a:buNone/>
            </a:pPr>
            <a:endParaRPr lang="es-AR" sz="4000" dirty="0" smtClean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1489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Hogares Para Cristo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s-AR" dirty="0"/>
          </a:p>
          <a:p>
            <a:pPr lvl="0"/>
            <a:r>
              <a:rPr lang="es-ES" dirty="0"/>
              <a:t>Trabajar mancomunadamente con el Departamento  de vida Familiar.</a:t>
            </a:r>
            <a:endParaRPr lang="es-AR" dirty="0"/>
          </a:p>
          <a:p>
            <a:pPr lvl="0"/>
            <a:r>
              <a:rPr lang="es-ES" dirty="0"/>
              <a:t>Orientación del Espíritu del profecía con familias.</a:t>
            </a:r>
            <a:endParaRPr lang="es-AR" dirty="0"/>
          </a:p>
          <a:p>
            <a:pPr lvl="0"/>
            <a:r>
              <a:rPr lang="es-ES" dirty="0"/>
              <a:t>Serie Hogar Cristiano y culto </a:t>
            </a:r>
            <a:r>
              <a:rPr lang="es-ES" dirty="0" err="1"/>
              <a:t>familliar</a:t>
            </a:r>
            <a:r>
              <a:rPr lang="es-ES" dirty="0"/>
              <a:t>.</a:t>
            </a:r>
            <a:endParaRPr lang="es-AR" dirty="0"/>
          </a:p>
          <a:p>
            <a:pPr lvl="0"/>
            <a:r>
              <a:rPr lang="es-ES" dirty="0"/>
              <a:t>Cursos para damas embarazadas.</a:t>
            </a:r>
            <a:endParaRPr lang="es-AR" dirty="0"/>
          </a:p>
          <a:p>
            <a:pPr lvl="0"/>
            <a:r>
              <a:rPr lang="es-ES" dirty="0"/>
              <a:t>Escuela para Padres</a:t>
            </a:r>
            <a:endParaRPr lang="es-AR" dirty="0"/>
          </a:p>
          <a:p>
            <a:pPr lvl="0"/>
            <a:r>
              <a:rPr lang="es-ES" dirty="0"/>
              <a:t>Orar por los bebes y sus familias</a:t>
            </a:r>
            <a:endParaRPr lang="es-AR" dirty="0"/>
          </a:p>
          <a:p>
            <a:pPr lvl="0"/>
            <a:r>
              <a:rPr lang="es-ES" dirty="0"/>
              <a:t>Ayudantes especiales</a:t>
            </a:r>
            <a:endParaRPr lang="es-AR" dirty="0"/>
          </a:p>
          <a:p>
            <a:pPr lvl="0"/>
            <a:r>
              <a:rPr lang="es-ES" dirty="0"/>
              <a:t>Orientación general sobre la adolescencia: Autoestima, sexualidad, música, vestimenta, etc.</a:t>
            </a:r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2983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Grupo Nº 1     </a:t>
            </a:r>
            <a:r>
              <a:rPr lang="es-ES_tradnl" dirty="0" err="1" smtClean="0"/>
              <a:t>dorcas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s-ES_tradnl" dirty="0" smtClean="0"/>
          </a:p>
          <a:p>
            <a:r>
              <a:rPr lang="es-ES" sz="3200" dirty="0" smtClean="0"/>
              <a:t>Ministerio de Servicio </a:t>
            </a:r>
            <a:r>
              <a:rPr lang="es-ES" sz="3200" dirty="0"/>
              <a:t>y Reforma Pro- salud.</a:t>
            </a:r>
            <a:endParaRPr lang="es-AR" sz="3200" dirty="0"/>
          </a:p>
          <a:p>
            <a:r>
              <a:rPr lang="es-ES" sz="3200" dirty="0"/>
              <a:t>El interés especial de este grupo debe ser el de ayudar a las personas n</a:t>
            </a:r>
            <a:r>
              <a:rPr lang="es-ES" sz="3200" dirty="0" smtClean="0"/>
              <a:t>ecesitadas moral</a:t>
            </a:r>
            <a:r>
              <a:rPr lang="es-ES" sz="3200" dirty="0"/>
              <a:t>, espiritual, f</a:t>
            </a:r>
            <a:r>
              <a:rPr lang="es-ES" sz="3200" dirty="0" smtClean="0"/>
              <a:t>ísica </a:t>
            </a:r>
            <a:r>
              <a:rPr lang="es-ES" sz="3200" dirty="0"/>
              <a:t>y </a:t>
            </a:r>
            <a:r>
              <a:rPr lang="es-ES" sz="3200" dirty="0" smtClean="0"/>
              <a:t>materialmente, </a:t>
            </a:r>
            <a:r>
              <a:rPr lang="es-ES" sz="3200" dirty="0"/>
              <a:t>con el fin de servir amparar y visitar, testificando del amor de Dios.</a:t>
            </a:r>
            <a:endParaRPr lang="es-AR" sz="3200" dirty="0"/>
          </a:p>
          <a:p>
            <a:r>
              <a:rPr lang="es-ES" sz="3200" dirty="0"/>
              <a:t>Son parte vital del evangelismo servidor. </a:t>
            </a:r>
            <a:endParaRPr lang="es-AR" sz="3200" dirty="0"/>
          </a:p>
          <a:p>
            <a:pPr marL="0" indent="0"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9707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Dorcas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4000" dirty="0" smtClean="0"/>
              <a:t>Visión </a:t>
            </a:r>
            <a:r>
              <a:rPr lang="es-ES" sz="4000" dirty="0"/>
              <a:t>un Millón: Evangelismo a través de la beneficencia, Apoyo a todas las actividades del programa </a:t>
            </a:r>
            <a:r>
              <a:rPr lang="es-ES" sz="4000" dirty="0" err="1" smtClean="0"/>
              <a:t>evangelístico</a:t>
            </a:r>
            <a:r>
              <a:rPr lang="es-ES" sz="4000" dirty="0"/>
              <a:t>. Apoyo a las actividades de Ministerios Personales y ADRA</a:t>
            </a:r>
            <a:r>
              <a:rPr lang="es-ES" sz="4000" dirty="0" smtClean="0"/>
              <a:t>.</a:t>
            </a:r>
            <a:endParaRPr lang="es-AR" sz="4000" dirty="0"/>
          </a:p>
          <a:p>
            <a:endParaRPr lang="es-AR" sz="4000" dirty="0"/>
          </a:p>
        </p:txBody>
      </p:sp>
    </p:spTree>
    <p:extLst>
      <p:ext uri="{BB962C8B-B14F-4D97-AF65-F5344CB8AC3E}">
        <p14:creationId xmlns:p14="http://schemas.microsoft.com/office/powerpoint/2010/main" val="318174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Otras Actividades </a:t>
            </a:r>
            <a:r>
              <a:rPr lang="es-ES_tradnl" dirty="0" err="1" smtClean="0"/>
              <a:t>Dorcas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AR" dirty="0"/>
          </a:p>
          <a:p>
            <a:r>
              <a:rPr lang="es-ES" sz="3200" dirty="0"/>
              <a:t>1. Visitación</a:t>
            </a:r>
            <a:endParaRPr lang="es-AR" sz="3200" dirty="0"/>
          </a:p>
          <a:p>
            <a:r>
              <a:rPr lang="es-ES" sz="3200" dirty="0"/>
              <a:t>2. Demostrar Amor </a:t>
            </a:r>
            <a:r>
              <a:rPr lang="es-ES" sz="3200" dirty="0" smtClean="0"/>
              <a:t>a </a:t>
            </a:r>
            <a:r>
              <a:rPr lang="es-ES" sz="3200" dirty="0"/>
              <a:t>Los Necesitados </a:t>
            </a:r>
            <a:endParaRPr lang="es-AR" sz="3200" dirty="0"/>
          </a:p>
          <a:p>
            <a:r>
              <a:rPr lang="es-ES" sz="3200" dirty="0"/>
              <a:t>3. Realizar Cursos De Capacitación</a:t>
            </a:r>
            <a:endParaRPr lang="es-AR" sz="3200" dirty="0"/>
          </a:p>
          <a:p>
            <a:r>
              <a:rPr lang="es-ES" sz="3200" dirty="0"/>
              <a:t>4. Recolección Y </a:t>
            </a:r>
            <a:r>
              <a:rPr lang="es-ES" sz="3200" dirty="0" smtClean="0"/>
              <a:t>Distribución </a:t>
            </a:r>
            <a:r>
              <a:rPr lang="es-ES" sz="3200" dirty="0"/>
              <a:t>De Recursos</a:t>
            </a:r>
            <a:endParaRPr lang="es-AR" sz="3200" dirty="0"/>
          </a:p>
          <a:p>
            <a:r>
              <a:rPr lang="es-ES" sz="3200" dirty="0"/>
              <a:t>5. Estudio De Espíritu De Profecía Y Otros</a:t>
            </a:r>
            <a:endParaRPr lang="es-AR" sz="3200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61560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Servicios a la Comunidad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s-AR" dirty="0"/>
          </a:p>
          <a:p>
            <a:pPr lvl="0"/>
            <a:r>
              <a:rPr lang="es-ES_tradnl" sz="3600" dirty="0"/>
              <a:t>Cursos de costura para atender las necesidades del hogar</a:t>
            </a:r>
            <a:endParaRPr lang="es-AR" sz="3600" dirty="0"/>
          </a:p>
          <a:p>
            <a:pPr lvl="0"/>
            <a:r>
              <a:rPr lang="es-ES_tradnl" sz="3600" dirty="0"/>
              <a:t> Cursos de alta costura, profesional para que las personas puedan ganarse la vida.</a:t>
            </a:r>
            <a:endParaRPr lang="es-AR" sz="3600" dirty="0"/>
          </a:p>
          <a:p>
            <a:pPr lvl="0"/>
            <a:r>
              <a:rPr lang="es-ES_tradnl" sz="3600" dirty="0"/>
              <a:t>Cursos de cocina lacto ovo vegetariano para el hogar.</a:t>
            </a:r>
            <a:endParaRPr lang="es-AR" sz="3600" dirty="0"/>
          </a:p>
          <a:p>
            <a:pPr lvl="0"/>
            <a:r>
              <a:rPr lang="es-ES_tradnl" sz="3600" dirty="0"/>
              <a:t>Cursos de cocina profesional, para salida laboral</a:t>
            </a:r>
            <a:r>
              <a:rPr lang="es-CO" sz="3600" dirty="0" smtClean="0"/>
              <a:t>.</a:t>
            </a:r>
            <a:endParaRPr lang="es-AR" sz="3600" dirty="0"/>
          </a:p>
          <a:p>
            <a:endParaRPr lang="es-AR" sz="3600" dirty="0"/>
          </a:p>
        </p:txBody>
      </p:sp>
    </p:spTree>
    <p:extLst>
      <p:ext uri="{BB962C8B-B14F-4D97-AF65-F5344CB8AC3E}">
        <p14:creationId xmlns:p14="http://schemas.microsoft.com/office/powerpoint/2010/main" val="361759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Servicios a la Comunidad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s-AR" dirty="0"/>
          </a:p>
          <a:p>
            <a:pPr lvl="0"/>
            <a:endParaRPr lang="es-AR" dirty="0"/>
          </a:p>
          <a:p>
            <a:pPr lvl="0"/>
            <a:r>
              <a:rPr lang="es-ES_tradnl" sz="3600" dirty="0"/>
              <a:t>Cursos de higiene y cuidado del niño para madres.</a:t>
            </a:r>
            <a:endParaRPr lang="es-AR" sz="3600" dirty="0"/>
          </a:p>
          <a:p>
            <a:pPr lvl="0"/>
            <a:r>
              <a:rPr lang="es-ES_tradnl" sz="3600" dirty="0"/>
              <a:t>Cursos de prevención de adicción a productos químicos</a:t>
            </a:r>
            <a:r>
              <a:rPr lang="es-ES_tradnl" sz="3600" dirty="0" smtClean="0"/>
              <a:t>.</a:t>
            </a:r>
            <a:endParaRPr lang="es-ES_tradnl" sz="36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0"/>
            <a:r>
              <a:rPr lang="es-ES_tradnl" sz="36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Plan de Cinco días para dejar de fumar o tomar</a:t>
            </a:r>
            <a:endParaRPr lang="es-AR" sz="3600" dirty="0"/>
          </a:p>
          <a:p>
            <a:pPr lvl="0"/>
            <a:r>
              <a:rPr lang="es-ES_tradnl" sz="3600" dirty="0"/>
              <a:t>Cursos que promuevan mejor estilo de </a:t>
            </a:r>
            <a:r>
              <a:rPr lang="es-ES_tradnl" sz="3600" dirty="0" smtClean="0"/>
              <a:t>vida</a:t>
            </a:r>
            <a:endParaRPr lang="es-AR" sz="3600" dirty="0"/>
          </a:p>
          <a:p>
            <a:endParaRPr lang="es-AR" sz="3600" dirty="0"/>
          </a:p>
        </p:txBody>
      </p:sp>
    </p:spTree>
    <p:extLst>
      <p:ext uri="{BB962C8B-B14F-4D97-AF65-F5344CB8AC3E}">
        <p14:creationId xmlns:p14="http://schemas.microsoft.com/office/powerpoint/2010/main" val="29123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Grupo Nº 2  diaconisas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r>
              <a:rPr lang="es-ES" sz="3600" b="1" dirty="0" smtClean="0"/>
              <a:t>Sociabilidad </a:t>
            </a:r>
            <a:r>
              <a:rPr lang="es-ES" sz="3600" b="1" dirty="0"/>
              <a:t>y </a:t>
            </a:r>
            <a:r>
              <a:rPr lang="es-ES" sz="3600" b="1" dirty="0" smtClean="0"/>
              <a:t>Amistad</a:t>
            </a:r>
          </a:p>
          <a:p>
            <a:pPr marL="0" indent="0">
              <a:buNone/>
            </a:pPr>
            <a:r>
              <a:rPr lang="es-ES" sz="3600" dirty="0" smtClean="0"/>
              <a:t>Este </a:t>
            </a:r>
            <a:r>
              <a:rPr lang="es-ES" sz="3600" dirty="0"/>
              <a:t>grupo debe trabajar con programas de atención a la iglesia, sociabilidad y amistad. Se dedica a la atención de las necesidades </a:t>
            </a:r>
            <a:r>
              <a:rPr lang="es-ES" sz="3600" dirty="0" smtClean="0"/>
              <a:t>específicas </a:t>
            </a:r>
            <a:r>
              <a:rPr lang="es-ES" sz="3600" dirty="0"/>
              <a:t>de la iglesia. (Buen aspecto de la iglesia, ofician en los cultos y </a:t>
            </a:r>
            <a:r>
              <a:rPr lang="es-ES" sz="3600" dirty="0" smtClean="0"/>
              <a:t>ritos).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540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Grupo Nº 2  diaconisas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r>
              <a:rPr lang="es-ES" sz="4000" dirty="0" smtClean="0"/>
              <a:t>Sociabilidad </a:t>
            </a:r>
            <a:r>
              <a:rPr lang="es-ES" sz="4000" dirty="0"/>
              <a:t>y </a:t>
            </a:r>
            <a:r>
              <a:rPr lang="es-ES" sz="4000" dirty="0" smtClean="0"/>
              <a:t>Amistad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sz="3600" dirty="0" smtClean="0"/>
              <a:t>Son </a:t>
            </a:r>
            <a:r>
              <a:rPr lang="es-ES" sz="3600" dirty="0"/>
              <a:t>la cara amable y dan la primera “buena” impresión a </a:t>
            </a:r>
            <a:r>
              <a:rPr lang="es-ES" sz="3600" dirty="0" smtClean="0"/>
              <a:t>los amigas. </a:t>
            </a:r>
            <a:r>
              <a:rPr lang="es-ES" sz="3600" dirty="0"/>
              <a:t>(Ministerio de </a:t>
            </a:r>
            <a:r>
              <a:rPr lang="es-ES" sz="3600" dirty="0" smtClean="0"/>
              <a:t>Recepción)</a:t>
            </a:r>
          </a:p>
          <a:p>
            <a:r>
              <a:rPr lang="es-ES" sz="3600" dirty="0" smtClean="0"/>
              <a:t>Fortalecen </a:t>
            </a:r>
            <a:r>
              <a:rPr lang="es-ES" sz="3600" dirty="0"/>
              <a:t>y atienden las necesidades del nuevo creyente. (Ministerio </a:t>
            </a:r>
            <a:r>
              <a:rPr lang="es-ES" sz="3600" dirty="0" smtClean="0"/>
              <a:t>de Conservación</a:t>
            </a:r>
            <a:r>
              <a:rPr lang="es-ES" dirty="0" smtClean="0"/>
              <a:t>)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8739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Diaconisas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r>
              <a:rPr lang="es-ES" sz="4400" b="1" dirty="0" smtClean="0"/>
              <a:t>Actividades</a:t>
            </a:r>
            <a:endParaRPr lang="es-AR" sz="4400" dirty="0"/>
          </a:p>
          <a:p>
            <a:r>
              <a:rPr lang="es-ES" sz="4400" dirty="0"/>
              <a:t>Visión un Millón: Ministerio de recepción y conservación del nuevo creyente</a:t>
            </a:r>
            <a:endParaRPr lang="es-AR" sz="4400" dirty="0"/>
          </a:p>
        </p:txBody>
      </p:sp>
    </p:spTree>
    <p:extLst>
      <p:ext uri="{BB962C8B-B14F-4D97-AF65-F5344CB8AC3E}">
        <p14:creationId xmlns:p14="http://schemas.microsoft.com/office/powerpoint/2010/main" val="356249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306</TotalTime>
  <Words>685</Words>
  <Application>Microsoft Office PowerPoint</Application>
  <PresentationFormat>Presentación en pantalla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Opulento</vt:lpstr>
      <vt:lpstr>Unidas por Una Visión</vt:lpstr>
      <vt:lpstr>Grupo Nº 1     dorcas</vt:lpstr>
      <vt:lpstr>Dorcas</vt:lpstr>
      <vt:lpstr>Otras Actividades Dorcas</vt:lpstr>
      <vt:lpstr>Servicios a la Comunidad</vt:lpstr>
      <vt:lpstr>Servicios a la Comunidad</vt:lpstr>
      <vt:lpstr>Grupo Nº 2  diaconisas</vt:lpstr>
      <vt:lpstr>Grupo Nº 2  diaconisas</vt:lpstr>
      <vt:lpstr>Diaconisas</vt:lpstr>
      <vt:lpstr>Diaconisas</vt:lpstr>
      <vt:lpstr>Diaconisas</vt:lpstr>
      <vt:lpstr>Diaconisas</vt:lpstr>
      <vt:lpstr>Diaconisas</vt:lpstr>
      <vt:lpstr>Grupo Nº 3  Llenas del espiritu</vt:lpstr>
      <vt:lpstr>Grupo Nº 3  Llenas del espiritu</vt:lpstr>
      <vt:lpstr>Grupo Nº 4   hogares para cristo</vt:lpstr>
      <vt:lpstr>Hogares para Cristo</vt:lpstr>
      <vt:lpstr>Hogares Para Cristo</vt:lpstr>
    </vt:vector>
  </TitlesOfParts>
  <Company>ExpeUEW7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Unidas por Una Visión</dc:title>
  <dc:creator>Benny</dc:creator>
  <cp:lastModifiedBy>Benny</cp:lastModifiedBy>
  <cp:revision>15</cp:revision>
  <dcterms:created xsi:type="dcterms:W3CDTF">2011-09-03T10:47:42Z</dcterms:created>
  <dcterms:modified xsi:type="dcterms:W3CDTF">2011-10-23T18:01:13Z</dcterms:modified>
</cp:coreProperties>
</file>